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5" r:id="rId9"/>
    <p:sldId id="266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1" autoAdjust="0"/>
    <p:restoredTop sz="94660"/>
  </p:normalViewPr>
  <p:slideViewPr>
    <p:cSldViewPr>
      <p:cViewPr varScale="1">
        <p:scale>
          <a:sx n="99" d="100"/>
          <a:sy n="99" d="100"/>
        </p:scale>
        <p:origin x="1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89154-5714-4FF5-BC7C-24FDBF8FDAB7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7FCA-01E9-4136-BEA5-1B3973128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Подготовка к контрольной </a:t>
            </a:r>
            <a:r>
              <a:rPr lang="ru-RU" b="1" dirty="0" smtClean="0">
                <a:solidFill>
                  <a:srgbClr val="FF0000"/>
                </a:solidFill>
              </a:rPr>
              <a:t>работе по теме «</a:t>
            </a:r>
            <a:r>
              <a:rPr lang="ru-RU" b="1" smtClean="0">
                <a:solidFill>
                  <a:srgbClr val="FF0000"/>
                </a:solidFill>
              </a:rPr>
              <a:t>Законы Ньютона»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физика </a:t>
            </a:r>
          </a:p>
          <a:p>
            <a:r>
              <a:rPr lang="ru-RU" dirty="0" smtClean="0"/>
              <a:t>9 класс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Ответы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Б</a:t>
            </a:r>
          </a:p>
          <a:p>
            <a:pPr marL="514350" indent="-514350">
              <a:buAutoNum type="arabicPeriod"/>
            </a:pPr>
            <a:r>
              <a:rPr lang="ru-RU" dirty="0" smtClean="0"/>
              <a:t>Б</a:t>
            </a:r>
          </a:p>
          <a:p>
            <a:pPr marL="514350" indent="-514350"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AutoNum type="arabicPeriod"/>
            </a:pPr>
            <a:r>
              <a:rPr lang="ru-RU" dirty="0"/>
              <a:t>Б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Первый закон Ньютона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Если на тело не действуют другие  тела или действия других тел компенсируются, то оно движется прямолинейно и равномерно или находится в состоянии покоя.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5929322" y="3500438"/>
            <a:ext cx="2761940" cy="2298158"/>
            <a:chOff x="5643570" y="3929066"/>
            <a:chExt cx="2761940" cy="2298158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929322" y="4143380"/>
              <a:ext cx="2214578" cy="1644662"/>
              <a:chOff x="3143240" y="3714752"/>
              <a:chExt cx="2214578" cy="1644662"/>
            </a:xfrm>
          </p:grpSpPr>
          <p:cxnSp>
            <p:nvCxnSpPr>
              <p:cNvPr id="5" name="Прямая со стрелкой 4"/>
              <p:cNvCxnSpPr/>
              <p:nvPr/>
            </p:nvCxnSpPr>
            <p:spPr>
              <a:xfrm rot="16200000" flipV="1">
                <a:off x="2357422" y="4572008"/>
                <a:ext cx="1572430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 стрелкой 9"/>
              <p:cNvCxnSpPr/>
              <p:nvPr/>
            </p:nvCxnSpPr>
            <p:spPr>
              <a:xfrm>
                <a:off x="3143240" y="5357826"/>
                <a:ext cx="2214578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flipV="1">
                <a:off x="3143240" y="3714752"/>
                <a:ext cx="1143008" cy="7858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143240" y="4500570"/>
                <a:ext cx="164307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3143240" y="4500570"/>
                <a:ext cx="1500198" cy="857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7215206" y="3929066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latin typeface="Arial" pitchFamily="34" charset="0"/>
                  <a:cs typeface="Arial" pitchFamily="34" charset="0"/>
                </a:rPr>
                <a:t>А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00958" y="5286388"/>
              <a:ext cx="3706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В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43834" y="4714884"/>
              <a:ext cx="3690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Б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43570" y="414338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" pitchFamily="34" charset="0"/>
                  <a:cs typeface="Arial" pitchFamily="34" charset="0"/>
                </a:rPr>
                <a:t>v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143900" y="5857892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" pitchFamily="34" charset="0"/>
                  <a:cs typeface="Arial" pitchFamily="34" charset="0"/>
                </a:rPr>
                <a:t>t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28596" y="3857628"/>
            <a:ext cx="5500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1.При равномерном движении велосипедиста сумма всех сил, действующих на него, равна нулю. </a:t>
            </a:r>
          </a:p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Какой из графиков зависимости скорости от</a:t>
            </a:r>
          </a:p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 времени на рисунке соответствует этому движению?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9322" y="6357958"/>
            <a:ext cx="980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Б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Второй закон Ньютона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072098"/>
          </a:xfrm>
        </p:spPr>
        <p:txBody>
          <a:bodyPr>
            <a:normAutofit lnSpcReduction="10000"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Ускорение тела прямо пропорционально равнодействующей сил, приложенных к телу, и обратно пропорционально его массе.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2. Определите силу, под действием которой тело массой 2 кг движется с ускорением 0,5 </a:t>
            </a:r>
          </a:p>
          <a:p>
            <a:pPr marL="0" indent="342900" algn="ctr">
              <a:spcBef>
                <a:spcPts val="0"/>
              </a:spcBef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2Н.     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1Н.      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В.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0,5Н.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285992"/>
            <a:ext cx="1643074" cy="15711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1704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24" y="4714884"/>
            <a:ext cx="533400" cy="514350"/>
          </a:xfrm>
          <a:prstGeom prst="rect">
            <a:avLst/>
          </a:prstGeom>
          <a:noFill/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92867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5929330"/>
            <a:ext cx="980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Б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200" dirty="0" smtClean="0">
                <a:solidFill>
                  <a:srgbClr val="FF0000"/>
                </a:solidFill>
              </a:rPr>
              <a:t>Закон Всемирного тяготения</a:t>
            </a:r>
            <a:endParaRPr lang="ru-RU" sz="4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357850"/>
          </a:xfrm>
        </p:spPr>
        <p:txBody>
          <a:bodyPr>
            <a:normAutofit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Два любых тела притягиваются друг к другу с силой, прямо пропорциональной массе каждого из них и обратно пропорциональной квадрату расстояния между ними: 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Как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изменится сила тяготения между двумя телами, если массу одного из них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уменьшить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2раза? 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Уменьшится в 2 раза</a:t>
            </a:r>
          </a:p>
          <a:p>
            <a:pPr marL="0" indent="342900" algn="just">
              <a:spcBef>
                <a:spcPts val="0"/>
              </a:spcBef>
              <a:buAutoNum type="alphaUcPeriod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Уменьшится в √2 раз. </a:t>
            </a:r>
          </a:p>
          <a:p>
            <a:pPr marL="0" indent="342900" algn="just">
              <a:spcBef>
                <a:spcPts val="0"/>
              </a:spcBef>
              <a:buAutoNum type="alphaUcPeriod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Увеличится в 2 раза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786058"/>
            <a:ext cx="2905498" cy="11001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72396" y="6072206"/>
            <a:ext cx="1042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 А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Импульс тела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marL="0" indent="342900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Импульсом тела называется величина, равная произведению массы тела на его скорость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4. Пуля массой 10 г летит со скоростью 800 м/с. Найдите импульс пули.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А. 8 кг∙ м/с.     Б.  0,01 кг∙ м/с.      В. 0,8 кг∙ м/с. 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1" y="1928802"/>
            <a:ext cx="2357454" cy="9137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20" y="5572140"/>
            <a:ext cx="990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А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Закон сохранения импульса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643998" cy="5268931"/>
          </a:xfrm>
        </p:spPr>
        <p:txBody>
          <a:bodyPr>
            <a:normAutofit lnSpcReduction="10000"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Векторная сумма импульсов тел, составляющих замкнутую систему, не меняется с течением времени при любых движениях и взаимодействиях этих тел.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Два корабля с одинаковыми массами                  движутся со скоростями              относительно берега. Определите импульс второго корабля в системе отсчёта, связанной с первым кораблём, если корабли идут параллельными курсами в противоположных направлениях.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А.                       Б.                         В. </a:t>
            </a: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714620"/>
            <a:ext cx="1243011" cy="406213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143248"/>
            <a:ext cx="858201" cy="404812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5117288"/>
            <a:ext cx="681037" cy="431036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5072074"/>
            <a:ext cx="542925" cy="476250"/>
          </a:xfrm>
          <a:prstGeom prst="rect">
            <a:avLst/>
          </a:prstGeom>
          <a:noFill/>
        </p:spPr>
      </p:pic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5072074"/>
            <a:ext cx="752475" cy="476250"/>
          </a:xfrm>
          <a:prstGeom prst="rect">
            <a:avLst/>
          </a:prstGeom>
          <a:noFill/>
        </p:spPr>
      </p:pic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86644" y="6000768"/>
            <a:ext cx="982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В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Третий закон Ньютона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20000"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Силы, с которыми два тела действуют друг  на друга, равны по модулю и противоположны по направлению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6. На рисунке показаны направление и точка приложения силы  , действующей на первую тележку при её столкновении со второй тележкой. Укажите, в каком случае правильно изображены направление и точка приложения силы    , действующей на вторую тележку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10872" t="25416" r="7862" b="30440"/>
          <a:stretch>
            <a:fillRect/>
          </a:stretch>
        </p:blipFill>
        <p:spPr bwMode="auto">
          <a:xfrm>
            <a:off x="1428728" y="4000503"/>
            <a:ext cx="6539887" cy="2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285992"/>
            <a:ext cx="357190" cy="489483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3286124"/>
            <a:ext cx="357190" cy="48948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929586" y="6286520"/>
            <a:ext cx="990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А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Движение по окружности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Сила, под действием которой тело движется по окружности с постоянной по модулю скоростью, в каждой точке направлена по радиусу окружности к её центру.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400" b="1" i="1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400" b="1" i="1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400" b="1" i="1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400" b="1" i="1" dirty="0" smtClean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7. Трамвайный вагон движется по закруглению радиусом 50 м. определите скорость трамвая, если центростремительное ускорение равно 0,5        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А. 10 м/с.     Б. 25 м/с.   В.   5 м/с.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endParaRPr lang="ru-RU" sz="2400" b="1" i="1" dirty="0" smtClean="0">
              <a:latin typeface="Arial" pitchFamily="34" charset="0"/>
              <a:cs typeface="Arial" pitchFamily="34" charset="0"/>
            </a:endParaRPr>
          </a:p>
          <a:p>
            <a:pPr marL="0" indent="342900" algn="ctr">
              <a:spcBef>
                <a:spcPts val="0"/>
              </a:spcBef>
              <a:buNone/>
            </a:pP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357430"/>
            <a:ext cx="2266966" cy="15001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500570"/>
            <a:ext cx="533400" cy="5143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72396" y="6143644"/>
            <a:ext cx="929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Ответ:В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Свободное падение тел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Свободным падением называется движение тел под действием силы тяжести. 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800" b="1" i="1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8. Определите глубину колодца, если упавший в него предмет коснулся дна через 1 с.</a:t>
            </a:r>
          </a:p>
          <a:p>
            <a:pPr marL="0" indent="342900" algn="just">
              <a:spcBef>
                <a:spcPts val="0"/>
              </a:spcBef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indent="342900" algn="just"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А. 10 м.         Б. 5 м.      В. 20м.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768" y="5500702"/>
            <a:ext cx="927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Ответ:Б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505</Words>
  <Application>Microsoft Office PowerPoint</Application>
  <PresentationFormat>Экран (4:3)</PresentationFormat>
  <Paragraphs>90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Подготовка к контрольной работе по теме «Законы Ньютона»</vt:lpstr>
      <vt:lpstr>Первый закон Ньютона</vt:lpstr>
      <vt:lpstr>Второй закон Ньютона</vt:lpstr>
      <vt:lpstr>Закон Всемирного тяготения</vt:lpstr>
      <vt:lpstr>Импульс тела</vt:lpstr>
      <vt:lpstr>Закон сохранения импульса</vt:lpstr>
      <vt:lpstr>Третий закон Ньютона</vt:lpstr>
      <vt:lpstr>Движение по окружности</vt:lpstr>
      <vt:lpstr>Свободное падение тел</vt:lpstr>
      <vt:lpstr>Ответы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контрольной работе</dc:title>
  <dc:creator>Admin</dc:creator>
  <cp:lastModifiedBy>школа</cp:lastModifiedBy>
  <cp:revision>17</cp:revision>
  <dcterms:created xsi:type="dcterms:W3CDTF">2012-12-05T17:28:57Z</dcterms:created>
  <dcterms:modified xsi:type="dcterms:W3CDTF">2017-03-25T02:33:19Z</dcterms:modified>
</cp:coreProperties>
</file>